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93777-7F44-46D6-8551-1556DB4E4CE9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14A4-5BEB-45C8-866A-911517D64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6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93777-7F44-46D6-8551-1556DB4E4CE9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314A4-5BEB-45C8-866A-911517D64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79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351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918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898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527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402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2019-04-10T06:38:00Z</dcterms:created>
  <dcterms:modified xsi:type="dcterms:W3CDTF">2019-04-10T06:38:00Z</dcterms:modified>
</cp:coreProperties>
</file>