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A13B-6A30-41B0-A268-60BC797622D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4C9-2B15-4E50-8989-15C3EF411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2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A13B-6A30-41B0-A268-60BC797622D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14C9-2B15-4E50-8989-15C3EF411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9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1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2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540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2019-02-28T06:06:32Z</dcterms:created>
  <dcterms:modified xsi:type="dcterms:W3CDTF">2019-02-28T06:06:32Z</dcterms:modified>
</cp:coreProperties>
</file>