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2FD4-1B33-4956-8A0D-2635CE119D1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65C70-DF42-458D-AC85-D63EA8B0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95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52FD4-1B33-4956-8A0D-2635CE119D1C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65C70-DF42-458D-AC85-D63EA8B01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93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755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156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320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84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38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361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2019-02-28T06:09:40Z</dcterms:created>
  <dcterms:modified xsi:type="dcterms:W3CDTF">2019-02-28T06:09:40Z</dcterms:modified>
</cp:coreProperties>
</file>