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8150-2317-42FA-8775-98E35A1A53E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B327-2A5E-4744-A163-70533EB83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9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8150-2317-42FA-8775-98E35A1A53E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B327-2A5E-4744-A163-70533EB83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1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1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7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3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3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2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9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2019-04-10T06:38:24Z</dcterms:created>
  <dcterms:modified xsi:type="dcterms:W3CDTF">2019-04-10T06:38:24Z</dcterms:modified>
</cp:coreProperties>
</file>