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DE4D-2F9F-4954-9D49-E56670F54A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A98-4482-49A5-AD31-91476C47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7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DE4D-2F9F-4954-9D49-E56670F54A43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9A98-4482-49A5-AD31-91476C47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9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9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6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8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6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4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2019-02-28T06:16:11Z</dcterms:created>
  <dcterms:modified xsi:type="dcterms:W3CDTF">2019-02-28T06:16:11Z</dcterms:modified>
</cp:coreProperties>
</file>