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98CFA-F4D5-4560-ACE5-3C7E6242518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1D24-F7FE-4AF3-ACC3-4BE75BD4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0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98CFA-F4D5-4560-ACE5-3C7E6242518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B1D24-F7FE-4AF3-ACC3-4BE75BD46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0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2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5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70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62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2019-04-10T06:39:29Z</dcterms:created>
  <dcterms:modified xsi:type="dcterms:W3CDTF">2019-04-10T06:39:29Z</dcterms:modified>
</cp:coreProperties>
</file>