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934C-FBD4-4F28-A6B7-5DCBD298561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9CB6-D264-4265-84F2-C8D93517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3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D934C-FBD4-4F28-A6B7-5DCBD298561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89CB6-D264-4265-84F2-C8D93517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3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78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9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9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412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199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2019-02-28T06:21:02Z</dcterms:created>
  <dcterms:modified xsi:type="dcterms:W3CDTF">2019-02-28T06:21:02Z</dcterms:modified>
</cp:coreProperties>
</file>