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DD09-7005-403F-A0C3-A25125AAF11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906E-6B03-44B4-9E07-8BE9F0BC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3DD09-7005-403F-A0C3-A25125AAF11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C906E-6B03-44B4-9E07-8BE9F0BCE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2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4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8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2019-04-10T06:40:10Z</dcterms:created>
  <dcterms:modified xsi:type="dcterms:W3CDTF">2019-04-10T06:40:10Z</dcterms:modified>
</cp:coreProperties>
</file>