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A3718-CE22-4529-AEF5-475ABA8CF378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9B2DD-89F9-4C32-A7BE-D4C37E288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217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A3718-CE22-4529-AEF5-475ABA8CF378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9B2DD-89F9-4C32-A7BE-D4C37E288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00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571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452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167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2019-02-28T06:25:20Z</dcterms:created>
  <dcterms:modified xsi:type="dcterms:W3CDTF">2019-02-28T06:25:20Z</dcterms:modified>
</cp:coreProperties>
</file>