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9E7C-9F55-47AE-B8DC-4DC029359DA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4B1F-F941-4EFC-A577-D72B02557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1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9E7C-9F55-47AE-B8DC-4DC029359DA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4B1F-F941-4EFC-A577-D72B02557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4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0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44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6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2019-04-10T06:41:49Z</dcterms:created>
  <dcterms:modified xsi:type="dcterms:W3CDTF">2019-04-10T06:41:49Z</dcterms:modified>
</cp:coreProperties>
</file>