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385F-A29D-45CD-8BE7-EDC2CAF3A977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D30C-C5A5-499D-9544-BE45A919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2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385F-A29D-45CD-8BE7-EDC2CAF3A977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D30C-C5A5-499D-9544-BE45A919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3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7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0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0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2019-04-10T06:42:31Z</dcterms:created>
  <dcterms:modified xsi:type="dcterms:W3CDTF">2019-04-10T06:42:31Z</dcterms:modified>
</cp:coreProperties>
</file>