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750D-DD1B-4523-91A7-2AC5EE7AA43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116B-EF46-41B4-AE1C-8F908C23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750D-DD1B-4523-91A7-2AC5EE7AA43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116B-EF46-41B4-AE1C-8F908C23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1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5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7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5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5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2019-03-01T05:56:49Z</dcterms:created>
  <dcterms:modified xsi:type="dcterms:W3CDTF">2019-03-01T05:56:49Z</dcterms:modified>
</cp:coreProperties>
</file>