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E428-AD04-4573-83B2-A24C003EECED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6CD9-6C5E-45A8-86F1-40F5F6C81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4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4E428-AD04-4573-83B2-A24C003EECED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26CD9-6C5E-45A8-86F1-40F5F6C81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0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73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6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6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336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2019-08-23T06:50:07Z</dcterms:created>
  <dcterms:modified xsi:type="dcterms:W3CDTF">2019-08-23T06:50:07Z</dcterms:modified>
</cp:coreProperties>
</file>