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E38E-38EF-4268-B916-8D5A04F68C1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CC20-15A0-4CD2-8624-0687EAEA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9E38E-38EF-4268-B916-8D5A04F68C1A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ACC20-15A0-4CD2-8624-0687EAEA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3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0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5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8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68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2019-09-10T09:17:58Z</dcterms:created>
  <dcterms:modified xsi:type="dcterms:W3CDTF">2019-09-10T09:17:58Z</dcterms:modified>
</cp:coreProperties>
</file>