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049F-1F69-4B82-853C-F515F8B9B6E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BBCB-AB14-46E6-8B3B-7BEBDEBE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049F-1F69-4B82-853C-F515F8B9B6E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BBCB-AB14-46E6-8B3B-7BEBDEBE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0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2019-09-23T09:23:53Z</dcterms:created>
  <dcterms:modified xsi:type="dcterms:W3CDTF">2019-09-23T09:23:53Z</dcterms:modified>
</cp:coreProperties>
</file>