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E3021-A5DD-405B-8432-C0F8BF2C3CB7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49B31-D4B7-4FA9-B378-C6DA2CDFD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E3021-A5DD-405B-8432-C0F8BF2C3CB7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9B31-D4B7-4FA9-B378-C6DA2CDFD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2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8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4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3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47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7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7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2019-09-20T07:43:17Z</dcterms:created>
  <dcterms:modified xsi:type="dcterms:W3CDTF">2019-09-20T07:43:17Z</dcterms:modified>
</cp:coreProperties>
</file>