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F12C-190C-409F-8454-3D60C6C94D51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04049-CD36-4E18-9691-084B93F3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94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1F12C-190C-409F-8454-3D60C6C94D51}" type="datetimeFigureOut">
              <a:rPr lang="en-US" smtClean="0"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04049-CD36-4E18-9691-084B93F32F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62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45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222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772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839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2019-09-20T07:56:38Z</dcterms:created>
  <dcterms:modified xsi:type="dcterms:W3CDTF">2019-09-20T07:56:38Z</dcterms:modified>
</cp:coreProperties>
</file>