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BC4B1-0C02-474E-B455-AEE63B6A5336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4156-36B6-4590-ADDE-C10D3B715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80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BC4B1-0C02-474E-B455-AEE63B6A5336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B4156-36B6-4590-ADDE-C10D3B715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16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35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743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689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605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228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938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2019-09-23T09:47:21Z</dcterms:created>
  <dcterms:modified xsi:type="dcterms:W3CDTF">2019-09-23T09:47:21Z</dcterms:modified>
</cp:coreProperties>
</file>