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ED42-C6B7-4824-BC2A-8C256DC9A09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1BDD-ED24-4BE4-84CD-319757DC4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3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5ED42-C6B7-4824-BC2A-8C256DC9A09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E1BDD-ED24-4BE4-84CD-319757DC4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5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93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22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50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19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569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2019-09-23T06:44:19Z</dcterms:created>
  <dcterms:modified xsi:type="dcterms:W3CDTF">2019-09-23T06:44:19Z</dcterms:modified>
</cp:coreProperties>
</file>