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5A47D-B135-4423-BB87-90F6620BCE22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E4100-26F8-4ACC-96A2-C4DF7F15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5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5A47D-B135-4423-BB87-90F6620BCE22}" type="datetimeFigureOut">
              <a:rPr lang="en-US" smtClean="0"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E4100-26F8-4ACC-96A2-C4DF7F1521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1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72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00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37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80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2019-09-27T06:48:23Z</dcterms:created>
  <dcterms:modified xsi:type="dcterms:W3CDTF">2019-09-27T06:48:23Z</dcterms:modified>
</cp:coreProperties>
</file>