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ABE6-11A7-4AB6-A48A-68B1994EAE9B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7911E-9330-444F-A578-3C8B36FBA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5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8ABE6-11A7-4AB6-A48A-68B1994EAE9B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7911E-9330-444F-A578-3C8B36FBA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4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18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963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85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52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2019-10-14T06:28:02Z</dcterms:created>
  <dcterms:modified xsi:type="dcterms:W3CDTF">2019-10-14T06:28:02Z</dcterms:modified>
</cp:coreProperties>
</file>