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FA996-7DF8-4C0D-B9A5-479E2292C64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1FF9D-C34D-4A0E-AC7E-29D35C74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4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FA996-7DF8-4C0D-B9A5-479E2292C64F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1FF9D-C34D-4A0E-AC7E-29D35C741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04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626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006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5482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506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2019-10-14T06:34:33Z</dcterms:created>
  <dcterms:modified xsi:type="dcterms:W3CDTF">2019-10-14T06:34:34Z</dcterms:modified>
</cp:coreProperties>
</file>