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0070-B5A2-4EB2-81AE-64B7BEBC77F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62D0-3DBE-479A-BE5C-FA30E428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9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C0070-B5A2-4EB2-81AE-64B7BEBC77F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762D0-3DBE-479A-BE5C-FA30E428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8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92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72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07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115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2019-09-30T06:43:46Z</dcterms:created>
  <dcterms:modified xsi:type="dcterms:W3CDTF">2019-09-30T06:43:46Z</dcterms:modified>
</cp:coreProperties>
</file>