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4E85-93B0-4E83-9537-865C72FE0D3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85457-9B61-4CB9-802B-696B2DD5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4E85-93B0-4E83-9537-865C72FE0D3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85457-9B61-4CB9-802B-696B2DD5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1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4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8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2019-10-16T08:47:50Z</dcterms:created>
  <dcterms:modified xsi:type="dcterms:W3CDTF">2019-10-16T08:47:50Z</dcterms:modified>
</cp:coreProperties>
</file>