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5DA9-4E47-4D80-8701-A7E8AF9B3FBF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757B-21EE-4A29-B526-C1D3E2B7F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0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75DA9-4E47-4D80-8701-A7E8AF9B3FBF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6757B-21EE-4A29-B526-C1D3E2B7F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9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1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3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0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7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8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30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2019-09-30T06:49:15Z</dcterms:created>
  <dcterms:modified xsi:type="dcterms:W3CDTF">2019-09-30T06:49:17Z</dcterms:modified>
</cp:coreProperties>
</file>