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300A-DBDA-433F-8A4E-2DF8A823659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3B4F-382E-4581-8323-C53E0581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0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300A-DBDA-433F-8A4E-2DF8A823659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33B4F-382E-4581-8323-C53E0581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6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9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9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8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0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8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2019-10-16T08:48:15Z</dcterms:created>
  <dcterms:modified xsi:type="dcterms:W3CDTF">2019-10-16T08:48:15Z</dcterms:modified>
</cp:coreProperties>
</file>