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25AE-E8CF-4C6E-B452-887623D2499F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0632-4576-4755-A4D5-B22F5114F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2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525AE-E8CF-4C6E-B452-887623D2499F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E0632-4576-4755-A4D5-B22F5114F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01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9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53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6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739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2019-09-30T06:52:10Z</dcterms:created>
  <dcterms:modified xsi:type="dcterms:W3CDTF">2019-09-30T06:52:10Z</dcterms:modified>
</cp:coreProperties>
</file>