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13A3-3A5C-4873-AC2F-148C3B39911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D62A-97C4-4F2D-81C0-C3483B01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F13A3-3A5C-4873-AC2F-148C3B39911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D62A-97C4-4F2D-81C0-C3483B01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8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3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2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6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2019-10-16T08:48:55Z</dcterms:created>
  <dcterms:modified xsi:type="dcterms:W3CDTF">2019-10-16T08:48:55Z</dcterms:modified>
</cp:coreProperties>
</file>