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3ACA-063B-423B-928A-6CCF540E0CD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DD5D-53FC-4FD8-ABA8-AAD616BB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3ACA-063B-423B-928A-6CCF540E0CD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DD5D-53FC-4FD8-ABA8-AAD616BB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1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0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3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7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2019-09-30T06:57:41Z</dcterms:created>
  <dcterms:modified xsi:type="dcterms:W3CDTF">2019-09-30T06:57:42Z</dcterms:modified>
</cp:coreProperties>
</file>