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5908-E328-4756-9068-C68F60F9C96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5EC5-BAE1-474A-8C24-BA6FF382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5908-E328-4756-9068-C68F60F9C96D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5EC5-BAE1-474A-8C24-BA6FF382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5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8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0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2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2019-09-30T06:59:58Z</dcterms:created>
  <dcterms:modified xsi:type="dcterms:W3CDTF">2019-09-30T06:59:58Z</dcterms:modified>
</cp:coreProperties>
</file>