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AA4E-90B1-43B1-B9B1-9BB2B9280EC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CC6C-B2D4-4809-97C5-5B2AD8A3B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7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4AA4E-90B1-43B1-B9B1-9BB2B9280EC2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CC6C-B2D4-4809-97C5-5B2AD8A3B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6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1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65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43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2019-10-16T08:49:18Z</dcterms:created>
  <dcterms:modified xsi:type="dcterms:W3CDTF">2019-10-16T08:49:18Z</dcterms:modified>
</cp:coreProperties>
</file>