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4B67-3BAC-4E56-A043-7CFBACEF7E7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CA15-6F29-4C16-9D6D-61AAC2EA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3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4B67-3BAC-4E56-A043-7CFBACEF7E7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9CA15-6F29-4C16-9D6D-61AAC2EA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1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2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7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2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7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9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16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2019-10-16T08:50:27Z</dcterms:created>
  <dcterms:modified xsi:type="dcterms:W3CDTF">2019-10-16T08:50:27Z</dcterms:modified>
</cp:coreProperties>
</file>