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0610-B5DC-44E6-8897-466F58359C54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1326-908E-4FD3-85F1-20DFDDCE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E0610-B5DC-44E6-8897-466F58359C54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01326-908E-4FD3-85F1-20DFDDCE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1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8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2019-09-30T07:04:47Z</dcterms:created>
  <dcterms:modified xsi:type="dcterms:W3CDTF">2019-09-30T07:04:47Z</dcterms:modified>
</cp:coreProperties>
</file>