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067A-310A-4D8D-BF3D-576C06FE1B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AF76-FC68-4448-B4A2-131B217D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067A-310A-4D8D-BF3D-576C06FE1B55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AF76-FC68-4448-B4A2-131B217D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9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6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4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6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2019-10-16T08:53:38Z</dcterms:created>
  <dcterms:modified xsi:type="dcterms:W3CDTF">2019-10-16T08:53:38Z</dcterms:modified>
</cp:coreProperties>
</file>