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C0BE-9CA2-4B1B-A0DE-EC8494E3AB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B308-703F-4C00-A8EA-61BC30B5F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3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DC0BE-9CA2-4B1B-A0DE-EC8494E3AB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CB308-703F-4C00-A8EA-61BC30B5F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7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09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02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3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0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93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10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2019-09-30T07:27:40Z</dcterms:created>
  <dcterms:modified xsi:type="dcterms:W3CDTF">2019-09-30T07:27:40Z</dcterms:modified>
</cp:coreProperties>
</file>