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6EB0-4E86-4083-8CAA-8D06BFC3DFE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DC2C-115D-4833-BE5B-CD20B12C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1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C6EB0-4E86-4083-8CAA-8D06BFC3DFE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EDC2C-115D-4833-BE5B-CD20B12C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0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0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1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4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74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4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9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74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29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2019-10-16T08:52:09Z</dcterms:created>
  <dcterms:modified xsi:type="dcterms:W3CDTF">2019-10-16T08:52:09Z</dcterms:modified>
</cp:coreProperties>
</file>