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F894-8FEF-4F58-A2A6-2C62A020F17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DA5A-E6E9-497C-A4DA-4A3DBCC6B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7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EF894-8FEF-4F58-A2A6-2C62A020F17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DA5A-E6E9-497C-A4DA-4A3DBCC6B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6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17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5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44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7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8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0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4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2019-09-26T07:51:40Z</dcterms:created>
  <dcterms:modified xsi:type="dcterms:W3CDTF">2019-09-26T07:51:40Z</dcterms:modified>
</cp:coreProperties>
</file>