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5C54-156E-4557-8463-AD7AD3E40B68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F664B-95B0-4196-B28B-ABF57DE0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92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B5C54-156E-4557-8463-AD7AD3E40B68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F664B-95B0-4196-B28B-ABF57DE05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3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423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17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424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796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154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247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2019-10-16T08:52:48Z</dcterms:created>
  <dcterms:modified xsi:type="dcterms:W3CDTF">2019-10-16T08:52:48Z</dcterms:modified>
</cp:coreProperties>
</file>