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1AD8-A3E1-4EEE-B717-5FF4596FF0DE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908B-A5D6-4B42-9E4B-6545E01A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7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21AD8-A3E1-4EEE-B717-5FF4596FF0DE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908B-A5D6-4B42-9E4B-6545E01A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7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9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3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9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2019-09-30T07:33:48Z</dcterms:created>
  <dcterms:modified xsi:type="dcterms:W3CDTF">2019-09-30T07:33:48Z</dcterms:modified>
</cp:coreProperties>
</file>