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1E16-E4DB-4FE1-9302-005563DA8C6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8FEB-C3E7-4135-B4CF-CCB9B24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8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1E16-E4DB-4FE1-9302-005563DA8C6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08FEB-C3E7-4135-B4CF-CCB9B2481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6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7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8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3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2019-09-30T07:37:35Z</dcterms:created>
  <dcterms:modified xsi:type="dcterms:W3CDTF">2019-09-30T07:37:35Z</dcterms:modified>
</cp:coreProperties>
</file>