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68D2-82E3-4B9D-96AE-75C1E34CE3B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A0F2-D697-4F94-9B20-84D4B29EF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3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F68D2-82E3-4B9D-96AE-75C1E34CE3B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6A0F2-D697-4F94-9B20-84D4B29EF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1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1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23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0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5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4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5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2019-10-16T08:54:16Z</dcterms:created>
  <dcterms:modified xsi:type="dcterms:W3CDTF">2019-10-16T08:54:17Z</dcterms:modified>
</cp:coreProperties>
</file>