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EAD10-FD12-458B-9BB6-83C20905BAE1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25711-B979-49F8-A13C-F85F9BD6B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1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EAD10-FD12-458B-9BB6-83C20905BAE1}" type="datetimeFigureOut">
              <a:rPr lang="en-US" smtClean="0"/>
              <a:t>9/30/2019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25711-B979-49F8-A13C-F85F9BD6B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2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609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337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654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4025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5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456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2019-09-30T07:41:56Z</dcterms:created>
  <dcterms:modified xsi:type="dcterms:W3CDTF">2019-09-30T07:41:57Z</dcterms:modified>
</cp:coreProperties>
</file>