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16AB-242D-455F-A75B-273E563DAA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AA3BA-3D23-41C5-878A-82AAE2180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0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616AB-242D-455F-A75B-273E563DAA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AA3BA-3D23-41C5-878A-82AAE2180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4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1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8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92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434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2019-10-16T09:19:28Z</dcterms:created>
  <dcterms:modified xsi:type="dcterms:W3CDTF">2019-10-16T09:19:28Z</dcterms:modified>
</cp:coreProperties>
</file>