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CCAE62-B969-4B66-BC7F-AC7F40B13DD3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CBC6F9-E448-4BD3-AD63-D5C14C778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62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CAE62-B969-4B66-BC7F-AC7F40B13DD3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BC6F9-E448-4BD3-AD63-D5C14C778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5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7974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02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1174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9046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7441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5080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2019-10-07T07:09:53Z</dcterms:created>
  <dcterms:modified xsi:type="dcterms:W3CDTF">2019-10-07T07:09:53Z</dcterms:modified>
</cp:coreProperties>
</file>