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E69E-2CB4-475D-B180-51A2BB3F50B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3552-7DFB-4FBB-8995-4AEB6E3EC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E69E-2CB4-475D-B180-51A2BB3F50B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3552-7DFB-4FBB-8995-4AEB6E3EC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1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0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1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0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2019-10-16T09:22:08Z</dcterms:created>
  <dcterms:modified xsi:type="dcterms:W3CDTF">2019-10-16T09:22:08Z</dcterms:modified>
</cp:coreProperties>
</file>