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BB0E2-0530-41CC-AAD6-51787B9EEB21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A0567-A40A-4AD5-B486-EE64AB97F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67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BB0E2-0530-41CC-AAD6-51787B9EEB21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A0567-A40A-4AD5-B486-EE64AB97F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5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a-IN" sz="8800" b="0" smtClean="0">
                <a:ln w="19050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ni Ila.Sundaram-05" panose="00000400000000000000" pitchFamily="2" charset="0"/>
                <a:cs typeface="Uni Ila.Sundaram-05" panose="00000400000000000000" pitchFamily="2" charset="0"/>
              </a:rPr>
              <a:t>அறிவிப்புகள்</a:t>
            </a:r>
            <a:endParaRPr lang="ta-IN" sz="8800" b="0" dirty="0">
              <a:ln w="19050"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Uni Ila.Sundaram-05" panose="00000400000000000000" pitchFamily="2" charset="0"/>
              <a:cs typeface="Uni Ila.Sundaram-05" panose="00000400000000000000" pitchFamily="2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814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a-IN" sz="8800" b="0" smtClean="0">
                <a:ln w="19050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ni Ila.Sundaram-05" panose="00000400000000000000" pitchFamily="2" charset="0"/>
                <a:cs typeface="Uni Ila.Sundaram-05" panose="00000400000000000000" pitchFamily="2" charset="0"/>
              </a:rPr>
              <a:t>அறிவிப்புகள்</a:t>
            </a:r>
            <a:endParaRPr lang="ta-IN" sz="8800" b="0" dirty="0">
              <a:ln w="19050"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Uni Ila.Sundaram-05" panose="00000400000000000000" pitchFamily="2" charset="0"/>
              <a:cs typeface="Uni Ila.Sundaram-05" panose="00000400000000000000" pitchFamily="2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076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a-IN" sz="8800" b="0" smtClean="0">
                <a:ln w="19050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ni Ila.Sundaram-05" panose="00000400000000000000" pitchFamily="2" charset="0"/>
                <a:cs typeface="Uni Ila.Sundaram-05" panose="00000400000000000000" pitchFamily="2" charset="0"/>
              </a:rPr>
              <a:t>அறிவிப்புகள்</a:t>
            </a:r>
            <a:endParaRPr lang="ta-IN" sz="8800" b="0" dirty="0">
              <a:ln w="19050"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Uni Ila.Sundaram-05" panose="00000400000000000000" pitchFamily="2" charset="0"/>
              <a:cs typeface="Uni Ila.Sundaram-05" panose="00000400000000000000" pitchFamily="2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152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a-IN" sz="8800" b="0" smtClean="0">
                <a:ln w="19050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ni Ila.Sundaram-05" panose="00000400000000000000" pitchFamily="2" charset="0"/>
                <a:cs typeface="Uni Ila.Sundaram-05" panose="00000400000000000000" pitchFamily="2" charset="0"/>
              </a:rPr>
              <a:t>அறிவிப்புகள்</a:t>
            </a:r>
            <a:endParaRPr lang="ta-IN" sz="8800" b="0" dirty="0">
              <a:ln w="19050"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Uni Ila.Sundaram-05" panose="00000400000000000000" pitchFamily="2" charset="0"/>
              <a:cs typeface="Uni Ila.Sundaram-05" panose="00000400000000000000" pitchFamily="2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78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a-IN" sz="8800" b="0" smtClean="0">
                <a:ln w="19050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ni Ila.Sundaram-05" panose="00000400000000000000" pitchFamily="2" charset="0"/>
                <a:cs typeface="Uni Ila.Sundaram-05" panose="00000400000000000000" pitchFamily="2" charset="0"/>
              </a:rPr>
              <a:t>அறிவிப்புகள்</a:t>
            </a:r>
            <a:endParaRPr lang="ta-IN" sz="8800" b="0" dirty="0">
              <a:ln w="19050"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Uni Ila.Sundaram-05" panose="00000400000000000000" pitchFamily="2" charset="0"/>
              <a:cs typeface="Uni Ila.Sundaram-05" panose="00000400000000000000" pitchFamily="2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136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a-IN" sz="8800" b="0" smtClean="0">
                <a:ln w="19050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Uni Ila.Sundaram-05" panose="00000400000000000000" pitchFamily="2" charset="0"/>
                <a:cs typeface="Uni Ila.Sundaram-05" panose="00000400000000000000" pitchFamily="2" charset="0"/>
              </a:rPr>
              <a:t>அறிவிப்புகள்</a:t>
            </a:r>
            <a:endParaRPr lang="ta-IN" sz="8800" b="0" dirty="0">
              <a:ln w="19050"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Uni Ila.Sundaram-05" panose="00000400000000000000" pitchFamily="2" charset="0"/>
              <a:cs typeface="Uni Ila.Sundaram-05" panose="00000400000000000000" pitchFamily="2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618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On-screen Show (16:9)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அறிவிப்புகள்</vt:lpstr>
      <vt:lpstr>அறிவிப்புகள்</vt:lpstr>
      <vt:lpstr>அறிவிப்புகள்</vt:lpstr>
      <vt:lpstr>அறிவிப்புகள்</vt:lpstr>
      <vt:lpstr>அறிவிப்புகள்</vt:lpstr>
      <vt:lpstr>அறிவிப்புகள்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அறிவிப்புகள்</dc:title>
  <dc:creator>HOME</dc:creator>
  <cp:lastModifiedBy>HOME</cp:lastModifiedBy>
  <cp:revision>1</cp:revision>
  <dcterms:created xsi:type="dcterms:W3CDTF">2019-11-12T00:00:54Z</dcterms:created>
  <dcterms:modified xsi:type="dcterms:W3CDTF">2019-11-12T00:00:54Z</dcterms:modified>
</cp:coreProperties>
</file>