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B0E2-0530-41CC-AAD6-51787B9EEB2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0567-A40A-4AD5-B486-EE64AB97F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7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BB0E2-0530-41CC-AAD6-51787B9EEB2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0567-A40A-4AD5-B486-EE64AB97F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5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7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5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13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61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அறிவிப்புகள்</vt:lpstr>
      <vt:lpstr>அறிவிப்புகள்</vt:lpstr>
      <vt:lpstr>அறிவிப்புகள்</vt:lpstr>
      <vt:lpstr>அறிவிப்புகள்</vt:lpstr>
      <vt:lpstr>அறிவிப்புகள்</vt:lpstr>
      <vt:lpstr>அறிவிப்புகள்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அறிவிப்புகள்</dc:title>
  <dc:creator>HOME</dc:creator>
  <cp:lastModifiedBy>HOME</cp:lastModifiedBy>
  <cp:revision>2</cp:revision>
  <dcterms:created xsi:type="dcterms:W3CDTF">2019-11-12T00:00:54Z</dcterms:created>
  <dcterms:modified xsi:type="dcterms:W3CDTF">2019-11-12T00:20:48Z</dcterms:modified>
</cp:coreProperties>
</file>