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6657-2DF2-4A8E-97C0-340A0130FCD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2AFE-E909-49D0-9EA5-6F08A3CF7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F6657-2DF2-4A8E-97C0-340A0130FCD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F2AFE-E909-49D0-9EA5-6F08A3CF7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6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7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2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3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(16:9)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அறிவிப்புகள்</vt:lpstr>
      <vt:lpstr>அறிவிப்புகள்</vt:lpstr>
      <vt:lpstr>அறிவிப்புகள்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அறிவிப்புகள்</dc:title>
  <dc:creator>HOME</dc:creator>
  <cp:lastModifiedBy>HOME</cp:lastModifiedBy>
  <cp:revision>1</cp:revision>
  <dcterms:created xsi:type="dcterms:W3CDTF">2019-11-15T07:10:03Z</dcterms:created>
  <dcterms:modified xsi:type="dcterms:W3CDTF">2019-11-15T07:10:03Z</dcterms:modified>
</cp:coreProperties>
</file>