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3E3A-A117-44CC-8129-62EC6F2B011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4E7C-EA25-448D-A324-7D59C4B7A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8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13E3A-A117-44CC-8129-62EC6F2B011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44E7C-EA25-448D-A324-7D59C4B7A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2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9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2019-12-09T09:14:24Z</dcterms:created>
  <dcterms:modified xsi:type="dcterms:W3CDTF">2019-12-09T09:14:24Z</dcterms:modified>
</cp:coreProperties>
</file>