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A65D-8D3B-444E-884D-FBC3AC3B23F9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7B998-807A-4B27-9669-EF751E25A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A65D-8D3B-444E-884D-FBC3AC3B23F9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7B998-807A-4B27-9669-EF751E25A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9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6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634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2019-12-09T07:07:10Z</dcterms:created>
  <dcterms:modified xsi:type="dcterms:W3CDTF">2019-12-09T07:07:11Z</dcterms:modified>
</cp:coreProperties>
</file>